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9" r:id="rId5"/>
    <p:sldId id="263" r:id="rId6"/>
    <p:sldId id="269" r:id="rId7"/>
    <p:sldId id="260" r:id="rId8"/>
    <p:sldId id="258" r:id="rId9"/>
    <p:sldId id="261" r:id="rId10"/>
    <p:sldId id="264" r:id="rId11"/>
    <p:sldId id="270" r:id="rId12"/>
    <p:sldId id="271" r:id="rId13"/>
    <p:sldId id="272" r:id="rId14"/>
    <p:sldId id="273" r:id="rId15"/>
    <p:sldId id="274" r:id="rId16"/>
    <p:sldId id="27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54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0011-6499-D646-ABC2-9C64F721573E}" type="datetimeFigureOut">
              <a:rPr lang="en-US" smtClean="0"/>
              <a:pPr/>
              <a:t>8/23/2010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7E45-915C-214B-AFD2-E381C82EB8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0011-6499-D646-ABC2-9C64F721573E}" type="datetimeFigureOut">
              <a:rPr lang="en-US" smtClean="0"/>
              <a:pPr/>
              <a:t>8/23/2010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7E45-915C-214B-AFD2-E381C82EB8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0011-6499-D646-ABC2-9C64F721573E}" type="datetimeFigureOut">
              <a:rPr lang="en-US" smtClean="0"/>
              <a:pPr/>
              <a:t>8/23/2010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7E45-915C-214B-AFD2-E381C82EB8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0011-6499-D646-ABC2-9C64F721573E}" type="datetimeFigureOut">
              <a:rPr lang="en-US" smtClean="0"/>
              <a:pPr/>
              <a:t>8/23/2010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7E45-915C-214B-AFD2-E381C82EB8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0011-6499-D646-ABC2-9C64F721573E}" type="datetimeFigureOut">
              <a:rPr lang="en-US" smtClean="0"/>
              <a:pPr/>
              <a:t>8/23/2010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7E45-915C-214B-AFD2-E381C82EB8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0011-6499-D646-ABC2-9C64F721573E}" type="datetimeFigureOut">
              <a:rPr lang="en-US" smtClean="0"/>
              <a:pPr/>
              <a:t>8/23/2010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7E45-915C-214B-AFD2-E381C82EB8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0011-6499-D646-ABC2-9C64F721573E}" type="datetimeFigureOut">
              <a:rPr lang="en-US" smtClean="0"/>
              <a:pPr/>
              <a:t>8/23/2010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7E45-915C-214B-AFD2-E381C82EB8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0011-6499-D646-ABC2-9C64F721573E}" type="datetimeFigureOut">
              <a:rPr lang="en-US" smtClean="0"/>
              <a:pPr/>
              <a:t>8/23/2010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7E45-915C-214B-AFD2-E381C82EB8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0011-6499-D646-ABC2-9C64F721573E}" type="datetimeFigureOut">
              <a:rPr lang="en-US" smtClean="0"/>
              <a:pPr/>
              <a:t>8/23/2010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7E45-915C-214B-AFD2-E381C82EB8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0011-6499-D646-ABC2-9C64F721573E}" type="datetimeFigureOut">
              <a:rPr lang="en-US" smtClean="0"/>
              <a:pPr/>
              <a:t>8/23/2010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7E45-915C-214B-AFD2-E381C82EB8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0011-6499-D646-ABC2-9C64F721573E}" type="datetimeFigureOut">
              <a:rPr lang="en-US" smtClean="0"/>
              <a:pPr/>
              <a:t>8/23/2010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E7E45-915C-214B-AFD2-E381C82EB8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A20011-6499-D646-ABC2-9C64F721573E}" type="datetimeFigureOut">
              <a:rPr lang="en-US" smtClean="0"/>
              <a:pPr/>
              <a:t>8/23/2010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E7E45-915C-214B-AFD2-E381C82EB83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6.xml"/><Relationship Id="rId1" Type="http://schemas.openxmlformats.org/officeDocument/2006/relationships/video" Target="file:///\\localhost\Users\jordanwheeler\Desktop\IMG_0237.MOV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My Adventure at NASA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Designed and Presented by</a:t>
            </a:r>
          </a:p>
          <a:p>
            <a:r>
              <a:rPr lang="en-US" dirty="0" smtClean="0">
                <a:solidFill>
                  <a:srgbClr val="FF6600"/>
                </a:solidFill>
              </a:rPr>
              <a:t>Jordan Wheeler</a:t>
            </a:r>
            <a:endParaRPr lang="en-US" dirty="0">
              <a:solidFill>
                <a:srgbClr val="FF66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 descr="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675"/>
            <a:ext cx="9149492" cy="5705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IMG_009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10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Picture 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5137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48" y="0"/>
            <a:ext cx="3589052" cy="2498707"/>
          </a:xfrm>
          <a:prstGeom prst="rect">
            <a:avLst/>
          </a:prstGeom>
        </p:spPr>
      </p:pic>
      <p:pic>
        <p:nvPicPr>
          <p:cNvPr id="6" name="Picture 5" descr="IMG_0223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1376" y="2498707"/>
            <a:ext cx="3026807" cy="22701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2969" y="4830016"/>
            <a:ext cx="4451031" cy="202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Product</a:t>
            </a:r>
            <a:endParaRPr lang="en-US" dirty="0"/>
          </a:p>
        </p:txBody>
      </p:sp>
      <p:pic>
        <p:nvPicPr>
          <p:cNvPr id="3" name="Picture 2" descr="Picture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1275"/>
            <a:ext cx="9144000" cy="554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9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3" name="IMG_0237.MOV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5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0239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85800" y="2159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What did I get out of it</a:t>
            </a:r>
            <a:endParaRPr lang="en-US" dirty="0">
              <a:solidFill>
                <a:srgbClr val="FF0000"/>
              </a:solidFill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>
          <a:xfrm>
            <a:off x="685800" y="1435100"/>
            <a:ext cx="7772400" cy="4876800"/>
          </a:xfrm>
        </p:spPr>
        <p:txBody>
          <a:bodyPr/>
          <a:lstStyle/>
          <a:p>
            <a:pPr algn="l"/>
            <a:r>
              <a:rPr lang="en-US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Experimental proof of Murphy’s Law</a:t>
            </a:r>
          </a:p>
          <a:p>
            <a:pPr algn="l"/>
            <a:r>
              <a:rPr lang="en-US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 programming language</a:t>
            </a:r>
          </a:p>
          <a:p>
            <a:pPr algn="l"/>
            <a:r>
              <a:rPr lang="en-US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Stepper motors and microcontrollers</a:t>
            </a:r>
          </a:p>
          <a:p>
            <a:pPr algn="l"/>
            <a:r>
              <a:rPr lang="en-US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Interaction with manufactures</a:t>
            </a:r>
          </a:p>
          <a:p>
            <a:pPr algn="l"/>
            <a:r>
              <a:rPr lang="en-US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Designing </a:t>
            </a:r>
            <a:r>
              <a:rPr lang="en-US" dirty="0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C</a:t>
            </a:r>
            <a:r>
              <a:rPr lang="en-US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omponents</a:t>
            </a:r>
          </a:p>
          <a:p>
            <a:pPr algn="l"/>
            <a:r>
              <a:rPr lang="en-US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Lab Procedure </a:t>
            </a:r>
          </a:p>
          <a:p>
            <a:pPr algn="l"/>
            <a:r>
              <a:rPr lang="en-US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a:rPr>
              <a:t>Fun with cryogen</a:t>
            </a:r>
          </a:p>
        </p:txBody>
      </p:sp>
    </p:spTree>
    <p:extLst>
      <p:ext uri="{BB962C8B-B14F-4D97-AF65-F5344CB8AC3E}">
        <p14:creationId xmlns:p14="http://schemas.microsoft.com/office/powerpoint/2010/main" val="71918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Questions/</a:t>
            </a:r>
            <a:r>
              <a:rPr lang="en-US" dirty="0"/>
              <a:t>B</a:t>
            </a:r>
            <a:r>
              <a:rPr lang="en-US" dirty="0" smtClean="0"/>
              <a:t>athroom </a:t>
            </a:r>
            <a:r>
              <a:rPr lang="en-US" dirty="0"/>
              <a:t>B</a:t>
            </a:r>
            <a:r>
              <a:rPr lang="en-US" dirty="0" smtClean="0"/>
              <a:t>reak</a:t>
            </a:r>
            <a:endParaRPr lang="en-US" dirty="0"/>
          </a:p>
        </p:txBody>
      </p:sp>
      <p:pic>
        <p:nvPicPr>
          <p:cNvPr id="4" name="Picture 3" descr="IMG_009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028" y="2490682"/>
            <a:ext cx="6507283" cy="215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18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02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57251" y="857250"/>
            <a:ext cx="6858000" cy="5143500"/>
          </a:xfrm>
          <a:prstGeom prst="rect">
            <a:avLst/>
          </a:prstGeom>
        </p:spPr>
      </p:pic>
      <p:pic>
        <p:nvPicPr>
          <p:cNvPr id="6" name="Picture 5" descr="IMG_021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143250" y="857250"/>
            <a:ext cx="6858000" cy="5143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89600" y="132834"/>
            <a:ext cx="39497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MY GIRL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p veiw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5375"/>
            <a:ext cx="9144000" cy="576262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How She Works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G_002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57251" y="857252"/>
            <a:ext cx="6858003" cy="5143502"/>
          </a:xfrm>
          <a:prstGeom prst="rect">
            <a:avLst/>
          </a:prstGeom>
        </p:spPr>
      </p:pic>
      <p:pic>
        <p:nvPicPr>
          <p:cNvPr id="4" name="Picture 3" descr="IMG_0029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143247" y="857251"/>
            <a:ext cx="6858000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837339" y="2"/>
            <a:ext cx="163157" cy="68580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IMG_004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335766" y="258323"/>
            <a:ext cx="2066553" cy="1549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022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759635" y="759634"/>
            <a:ext cx="6077080" cy="4557811"/>
          </a:xfrm>
          <a:prstGeom prst="rect">
            <a:avLst/>
          </a:prstGeom>
        </p:spPr>
      </p:pic>
      <p:pic>
        <p:nvPicPr>
          <p:cNvPr id="4" name="Picture 3" descr="IMG_019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793447" y="1507450"/>
            <a:ext cx="6114915" cy="45861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IMG_0211.JPG"/>
          <p:cNvPicPr>
            <a:picLocks noChangeAspect="1"/>
          </p:cNvPicPr>
          <p:nvPr/>
        </p:nvPicPr>
        <p:blipFill>
          <a:blip r:embed="rId2"/>
          <a:srcRect r="46055" b="6094"/>
          <a:stretch>
            <a:fillRect/>
          </a:stretch>
        </p:blipFill>
        <p:spPr>
          <a:xfrm rot="10800000">
            <a:off x="-1" y="-4"/>
            <a:ext cx="4000501" cy="5222466"/>
          </a:xfrm>
          <a:prstGeom prst="rect">
            <a:avLst/>
          </a:prstGeom>
        </p:spPr>
      </p:pic>
      <p:pic>
        <p:nvPicPr>
          <p:cNvPr id="2" name="Picture 1" descr="IMG_003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551" y="-3"/>
            <a:ext cx="2238950" cy="1679212"/>
          </a:xfrm>
          <a:prstGeom prst="rect">
            <a:avLst/>
          </a:prstGeom>
        </p:spPr>
      </p:pic>
      <p:pic>
        <p:nvPicPr>
          <p:cNvPr id="5" name="Picture 4" descr="IMG_004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143251" y="857248"/>
            <a:ext cx="6858000" cy="5143499"/>
          </a:xfrm>
          <a:prstGeom prst="rect">
            <a:avLst/>
          </a:prstGeom>
        </p:spPr>
      </p:pic>
      <p:pic>
        <p:nvPicPr>
          <p:cNvPr id="7" name="Picture 6" descr="IMG_022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388394" y="4245893"/>
            <a:ext cx="2985265" cy="2238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I Do</a:t>
            </a:r>
            <a:endParaRPr lang="en-US" dirty="0"/>
          </a:p>
        </p:txBody>
      </p:sp>
      <p:pic>
        <p:nvPicPr>
          <p:cNvPr id="3" name="Picture 2" descr="IMG_021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711400" y="1878200"/>
            <a:ext cx="5691200" cy="4268400"/>
          </a:xfrm>
          <a:prstGeom prst="rect">
            <a:avLst/>
          </a:prstGeom>
        </p:spPr>
      </p:pic>
      <p:pic>
        <p:nvPicPr>
          <p:cNvPr id="4" name="Picture 3" descr="IMG_022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64198" y="1878200"/>
            <a:ext cx="5691202" cy="42684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endParaRPr lang="en-US" dirty="0"/>
          </a:p>
        </p:txBody>
      </p:sp>
      <p:pic>
        <p:nvPicPr>
          <p:cNvPr id="5" name="Picture 4" descr="IMG_005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704852" y="1924049"/>
            <a:ext cx="5638801" cy="4229101"/>
          </a:xfrm>
          <a:prstGeom prst="rect">
            <a:avLst/>
          </a:prstGeom>
        </p:spPr>
      </p:pic>
      <p:pic>
        <p:nvPicPr>
          <p:cNvPr id="6" name="Picture 5" descr="IMG_005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10049" y="1924049"/>
            <a:ext cx="5638801" cy="4229101"/>
          </a:xfrm>
          <a:prstGeom prst="rect">
            <a:avLst/>
          </a:prstGeom>
        </p:spPr>
      </p:pic>
      <p:pic>
        <p:nvPicPr>
          <p:cNvPr id="7" name="Picture 6" descr="IMG_022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951816" y="4917019"/>
            <a:ext cx="2218265" cy="16636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IMG_02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689578" y="2030954"/>
            <a:ext cx="5516624" cy="4137468"/>
          </a:xfrm>
          <a:prstGeom prst="rect">
            <a:avLst/>
          </a:prstGeom>
        </p:spPr>
      </p:pic>
      <p:pic>
        <p:nvPicPr>
          <p:cNvPr id="5" name="Picture 4" descr="IMG_0222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091855" y="864592"/>
            <a:ext cx="6916737" cy="5187553"/>
          </a:xfrm>
          <a:prstGeom prst="rect">
            <a:avLst/>
          </a:prstGeom>
        </p:spPr>
      </p:pic>
      <p:pic>
        <p:nvPicPr>
          <p:cNvPr id="6" name="Picture 5" descr="IMG_0224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992" y="0"/>
            <a:ext cx="1788501" cy="1341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54</Words>
  <Application>Microsoft Office PowerPoint</Application>
  <PresentationFormat>On-screen Show (4:3)</PresentationFormat>
  <Paragraphs>18</Paragraphs>
  <Slides>16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My Adventure at NASA</vt:lpstr>
      <vt:lpstr>PowerPoint Presentation</vt:lpstr>
      <vt:lpstr>How She Works</vt:lpstr>
      <vt:lpstr>PowerPoint Presentation</vt:lpstr>
      <vt:lpstr>PowerPoint Presentation</vt:lpstr>
      <vt:lpstr>PowerPoint Presentation</vt:lpstr>
      <vt:lpstr>What Did I Do</vt:lpstr>
      <vt:lpstr>Before</vt:lpstr>
      <vt:lpstr>PowerPoint Presentation</vt:lpstr>
      <vt:lpstr>PowerPoint Presentation</vt:lpstr>
      <vt:lpstr>PowerPoint Presentation</vt:lpstr>
      <vt:lpstr>PowerPoint Presentation</vt:lpstr>
      <vt:lpstr>Final Product</vt:lpstr>
      <vt:lpstr>After</vt:lpstr>
      <vt:lpstr>What did I get out of it</vt:lpstr>
      <vt:lpstr>Questions/Bathroom Break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Jordan Wheeler</dc:creator>
  <cp:lastModifiedBy>coordinator</cp:lastModifiedBy>
  <cp:revision>13</cp:revision>
  <dcterms:created xsi:type="dcterms:W3CDTF">2010-07-21T14:56:55Z</dcterms:created>
  <dcterms:modified xsi:type="dcterms:W3CDTF">2010-08-23T17:58:34Z</dcterms:modified>
</cp:coreProperties>
</file>